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3ED40D9-CBEE-4FF7-831B-DAE1BE9EBC4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705F71-4791-4E0D-8429-1749A4BAC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40D9-CBEE-4FF7-831B-DAE1BE9EBC4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F71-4791-4E0D-8429-1749A4BAC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40D9-CBEE-4FF7-831B-DAE1BE9EBC4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F71-4791-4E0D-8429-1749A4BAC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40D9-CBEE-4FF7-831B-DAE1BE9EBC4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F71-4791-4E0D-8429-1749A4BACE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40D9-CBEE-4FF7-831B-DAE1BE9EBC4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F71-4791-4E0D-8429-1749A4BACE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40D9-CBEE-4FF7-831B-DAE1BE9EBC4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F71-4791-4E0D-8429-1749A4BACEA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40D9-CBEE-4FF7-831B-DAE1BE9EBC4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F71-4791-4E0D-8429-1749A4BACEA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40D9-CBEE-4FF7-831B-DAE1BE9EBC4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F71-4791-4E0D-8429-1749A4BACEA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D40D9-CBEE-4FF7-831B-DAE1BE9EBC4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F71-4791-4E0D-8429-1749A4BACE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03ED40D9-CBEE-4FF7-831B-DAE1BE9EBC4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05F71-4791-4E0D-8429-1749A4BACEA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3ED40D9-CBEE-4FF7-831B-DAE1BE9EBC4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705F71-4791-4E0D-8429-1749A4BACEA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3ED40D9-CBEE-4FF7-831B-DAE1BE9EBC47}" type="datetimeFigureOut">
              <a:rPr lang="en-US" smtClean="0"/>
              <a:t>9/17/2019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705F71-4791-4E0D-8429-1749A4BACEA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Working out leads to sweating which leads to…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Lundquist –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97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Heat causes it</a:t>
            </a:r>
          </a:p>
          <a:p>
            <a:pPr lvl="1"/>
            <a:r>
              <a:rPr lang="en-US" dirty="0" smtClean="0"/>
              <a:t>your blood vessels constrict to keep you cool</a:t>
            </a:r>
          </a:p>
          <a:p>
            <a:pPr lvl="1"/>
            <a:r>
              <a:rPr lang="en-US" dirty="0" smtClean="0"/>
              <a:t>Tense up and alter the shape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BUT it happens in cold water too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ideas on why</a:t>
            </a:r>
            <a:endParaRPr lang="en-US" dirty="0"/>
          </a:p>
        </p:txBody>
      </p:sp>
      <p:pic>
        <p:nvPicPr>
          <p:cNvPr id="8194" name="Picture 2" descr="https://igehrprodtim.med3000.com/PatientEd/images/si555512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2534444"/>
            <a:ext cx="371475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&quot;No&quot; Symbol 6"/>
          <p:cNvSpPr/>
          <p:nvPr/>
        </p:nvSpPr>
        <p:spPr>
          <a:xfrm>
            <a:off x="2438400" y="1066800"/>
            <a:ext cx="4038600" cy="3733800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5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Water absorbed by your skin</a:t>
            </a:r>
          </a:p>
          <a:p>
            <a:endParaRPr lang="en-US" dirty="0"/>
          </a:p>
          <a:p>
            <a:r>
              <a:rPr lang="en-US" dirty="0" smtClean="0"/>
              <a:t>Skin has 2 layers</a:t>
            </a:r>
          </a:p>
          <a:p>
            <a:pPr lvl="1"/>
            <a:r>
              <a:rPr lang="en-US" dirty="0" smtClean="0"/>
              <a:t>Dead</a:t>
            </a:r>
          </a:p>
          <a:p>
            <a:pPr lvl="1"/>
            <a:r>
              <a:rPr lang="en-US" dirty="0" smtClean="0"/>
              <a:t>Alive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Dead skin could absorb the water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ideas on why</a:t>
            </a:r>
            <a:endParaRPr lang="en-US" dirty="0"/>
          </a:p>
        </p:txBody>
      </p:sp>
      <p:pic>
        <p:nvPicPr>
          <p:cNvPr id="9218" name="Picture 2" descr="http://health-advisors.org/wp-content/uploads/2013/04/skin-layers-diagra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5727"/>
            <a:ext cx="4038600" cy="279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00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dirty="0"/>
              <a:t>DIFFUSION</a:t>
            </a:r>
          </a:p>
          <a:p>
            <a:pPr lvl="1"/>
            <a:r>
              <a:rPr lang="en-US" dirty="0" smtClean="0"/>
              <a:t>things move from areas where there is a lot of it, to where there is little</a:t>
            </a:r>
          </a:p>
          <a:p>
            <a:pPr lvl="1"/>
            <a:r>
              <a:rPr lang="en-US" dirty="0" smtClean="0"/>
              <a:t>Requires NO energy (passive transport)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sz="2000" dirty="0" smtClean="0"/>
              <a:t>Water outside &gt; water inside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moves</a:t>
            </a:r>
            <a:endParaRPr lang="en-US" dirty="0"/>
          </a:p>
        </p:txBody>
      </p:sp>
      <p:pic>
        <p:nvPicPr>
          <p:cNvPr id="10242" name="Picture 2" descr="http://fc03.deviantart.net/fs51/f/2009/304/3/c/Waterbending_Scroll_by_Jeffrey_Scot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720" y="1980032"/>
            <a:ext cx="4573560" cy="352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5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On an atomic scale</a:t>
            </a:r>
          </a:p>
          <a:p>
            <a:pPr lvl="1"/>
            <a:r>
              <a:rPr lang="en-US" dirty="0" smtClean="0"/>
              <a:t>Things are always moving &amp; bumping into each other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Called Brownian Motion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Can be increased/decreased with temperature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diffusion work?</a:t>
            </a:r>
            <a:endParaRPr lang="en-US" dirty="0"/>
          </a:p>
        </p:txBody>
      </p:sp>
      <p:pic>
        <p:nvPicPr>
          <p:cNvPr id="11266" name="Picture 2" descr="http://images.tutorvista.com/content/matter/brownian-motion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1825"/>
            <a:ext cx="4038600" cy="286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1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People with nerve damage do not get </a:t>
            </a:r>
            <a:r>
              <a:rPr lang="en-US" dirty="0" err="1" smtClean="0"/>
              <a:t>pruney</a:t>
            </a:r>
            <a:r>
              <a:rPr lang="en-US" dirty="0" smtClean="0"/>
              <a:t> fingers</a:t>
            </a:r>
          </a:p>
          <a:p>
            <a:endParaRPr lang="en-US" dirty="0" smtClean="0"/>
          </a:p>
          <a:p>
            <a:r>
              <a:rPr lang="en-US" dirty="0" smtClean="0"/>
              <a:t>Water doesn’t care so it can’t be diffusion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 there must be a neurological part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problem…</a:t>
            </a:r>
            <a:endParaRPr lang="en-US" dirty="0"/>
          </a:p>
        </p:txBody>
      </p:sp>
      <p:pic>
        <p:nvPicPr>
          <p:cNvPr id="12290" name="Picture 2" descr="http://prescriptionpainreliefcream.com/wp-content/uploads/2014/04/Neuropathy-nerve-cell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2964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2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Like tire treads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Pruney</a:t>
            </a:r>
            <a:r>
              <a:rPr lang="en-US" dirty="0" smtClean="0"/>
              <a:t> fingers increase tractions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Allowed ancestors better grips in water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Still debated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theory</a:t>
            </a:r>
            <a:endParaRPr lang="en-US" dirty="0"/>
          </a:p>
        </p:txBody>
      </p:sp>
      <p:pic>
        <p:nvPicPr>
          <p:cNvPr id="13314" name="Picture 2" descr="http://shrinktheglobe.com/wp-content/uploads/monkey-on-vin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2" y="2070653"/>
            <a:ext cx="4462577" cy="334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77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Weight control</a:t>
            </a:r>
          </a:p>
          <a:p>
            <a:r>
              <a:rPr lang="en-US" dirty="0" smtClean="0"/>
              <a:t>Fights disease</a:t>
            </a:r>
          </a:p>
          <a:p>
            <a:r>
              <a:rPr lang="en-US" dirty="0" smtClean="0"/>
              <a:t>Improves mood</a:t>
            </a:r>
          </a:p>
          <a:p>
            <a:r>
              <a:rPr lang="en-US" dirty="0" smtClean="0"/>
              <a:t>Boosts energy</a:t>
            </a:r>
          </a:p>
          <a:p>
            <a:r>
              <a:rPr lang="en-US" dirty="0" smtClean="0"/>
              <a:t>Sleep better</a:t>
            </a:r>
          </a:p>
          <a:p>
            <a:r>
              <a:rPr lang="en-US" dirty="0" smtClean="0"/>
              <a:t>Increased libido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we work out</a:t>
            </a:r>
            <a:endParaRPr lang="en-US" dirty="0"/>
          </a:p>
        </p:txBody>
      </p:sp>
      <p:pic>
        <p:nvPicPr>
          <p:cNvPr id="14338" name="Picture 2" descr="http://2.bp.blogspot.com/-DoF1yncaoY8/U-LZmYI1n2I/AAAAAAAAAgc/eLi9m4y_fPc/s1600/dream+of+succes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178" y="1411797"/>
            <a:ext cx="4664644" cy="466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sweat</a:t>
            </a:r>
          </a:p>
          <a:p>
            <a:pPr lvl="1"/>
            <a:r>
              <a:rPr lang="en-US" dirty="0" smtClean="0"/>
              <a:t>To maintain homeostasis (normal)</a:t>
            </a:r>
          </a:p>
          <a:p>
            <a:pPr lvl="2"/>
            <a:r>
              <a:rPr lang="en-US" dirty="0" smtClean="0"/>
              <a:t>98.7</a:t>
            </a:r>
            <a:r>
              <a:rPr lang="en-US" baseline="30000" dirty="0" smtClean="0"/>
              <a:t>o</a:t>
            </a:r>
            <a:r>
              <a:rPr lang="en-US" dirty="0" smtClean="0"/>
              <a:t>F or 37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in sweat absorbs heat</a:t>
            </a:r>
          </a:p>
          <a:p>
            <a:endParaRPr lang="en-US" dirty="0" smtClean="0"/>
          </a:p>
          <a:p>
            <a:r>
              <a:rPr lang="en-US" dirty="0" smtClean="0"/>
              <a:t>Takes in heat and evaporates, cooling you down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work out…</a:t>
            </a:r>
            <a:endParaRPr lang="en-US" dirty="0"/>
          </a:p>
        </p:txBody>
      </p:sp>
      <p:pic>
        <p:nvPicPr>
          <p:cNvPr id="2050" name="Picture 2" descr="http://allergend.com.au/product_images/uploaded_images/how_it_work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0" y="1828800"/>
            <a:ext cx="4183666" cy="322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11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Sweat </a:t>
            </a:r>
            <a:r>
              <a:rPr lang="en-US" sz="1800" dirty="0" smtClean="0"/>
              <a:t>(ok mainly water)</a:t>
            </a:r>
            <a:endParaRPr lang="en-US" dirty="0" smtClean="0"/>
          </a:p>
          <a:p>
            <a:pPr lvl="1"/>
            <a:r>
              <a:rPr lang="en-US" dirty="0" smtClean="0"/>
              <a:t>0.09% Na</a:t>
            </a:r>
            <a:r>
              <a:rPr lang="en-US" baseline="30000" dirty="0" smtClean="0"/>
              <a:t>+</a:t>
            </a:r>
          </a:p>
          <a:p>
            <a:pPr lvl="1"/>
            <a:r>
              <a:rPr lang="en-US" dirty="0" smtClean="0"/>
              <a:t>0.02% K</a:t>
            </a:r>
            <a:r>
              <a:rPr lang="en-US" baseline="30000" dirty="0" smtClean="0"/>
              <a:t>+</a:t>
            </a:r>
          </a:p>
          <a:p>
            <a:pPr lvl="1"/>
            <a:r>
              <a:rPr lang="en-US" dirty="0" smtClean="0"/>
              <a:t>0.0015% Ca</a:t>
            </a:r>
            <a:r>
              <a:rPr lang="en-US" baseline="30000" dirty="0" smtClean="0"/>
              <a:t>2+</a:t>
            </a:r>
          </a:p>
          <a:p>
            <a:pPr lvl="1"/>
            <a:r>
              <a:rPr lang="en-US" dirty="0" smtClean="0"/>
              <a:t>0.00013 Mg</a:t>
            </a:r>
            <a:r>
              <a:rPr lang="en-US" baseline="30000" dirty="0" smtClean="0"/>
              <a:t>2+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Electrolytes</a:t>
            </a:r>
          </a:p>
          <a:p>
            <a:pPr lvl="1"/>
            <a:r>
              <a:rPr lang="en-US" dirty="0" smtClean="0"/>
              <a:t>Atoms that can complete a circuit (metal ions)</a:t>
            </a:r>
          </a:p>
          <a:p>
            <a:pPr lvl="1"/>
            <a:r>
              <a:rPr lang="en-US" dirty="0" smtClean="0"/>
              <a:t>Raise the boiling point of the water</a:t>
            </a:r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water</a:t>
            </a:r>
            <a:endParaRPr lang="en-US" dirty="0"/>
          </a:p>
        </p:txBody>
      </p:sp>
      <p:pic>
        <p:nvPicPr>
          <p:cNvPr id="1026" name="Picture 2" descr="http://pocarisweat.info/whats/images/page8_pict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716" y="1524000"/>
            <a:ext cx="4793457" cy="412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18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Used to carry impulses throughout the body</a:t>
            </a:r>
          </a:p>
          <a:p>
            <a:endParaRPr lang="en-US" dirty="0"/>
          </a:p>
          <a:p>
            <a:r>
              <a:rPr lang="en-US" dirty="0" smtClean="0"/>
              <a:t>Loose too many and you’ll have problems</a:t>
            </a:r>
          </a:p>
          <a:p>
            <a:endParaRPr lang="en-US" dirty="0"/>
          </a:p>
          <a:p>
            <a:r>
              <a:rPr lang="en-US" dirty="0" smtClean="0"/>
              <a:t>Must be replaced</a:t>
            </a:r>
          </a:p>
          <a:p>
            <a:pPr lvl="1"/>
            <a:r>
              <a:rPr lang="en-US" dirty="0" smtClean="0"/>
              <a:t>Salty foods, sports drinks, </a:t>
            </a:r>
            <a:r>
              <a:rPr lang="en-US" dirty="0" err="1" smtClean="0"/>
              <a:t>etc</a:t>
            </a: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Electrolytes</a:t>
            </a:r>
            <a:endParaRPr lang="en-US" dirty="0"/>
          </a:p>
        </p:txBody>
      </p:sp>
      <p:pic>
        <p:nvPicPr>
          <p:cNvPr id="7" name="Picture 2" descr="http://www.medifee.com/blog/wp-content/uploads/2014/11/Electrolytes.p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22"/>
          <a:stretch/>
        </p:blipFill>
        <p:spPr bwMode="auto">
          <a:xfrm>
            <a:off x="4343400" y="1760574"/>
            <a:ext cx="4996302" cy="320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7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352800" cy="4525963"/>
          </a:xfrm>
        </p:spPr>
        <p:txBody>
          <a:bodyPr/>
          <a:lstStyle/>
          <a:p>
            <a:r>
              <a:rPr lang="en-US" dirty="0" smtClean="0"/>
              <a:t>Loosing too much water</a:t>
            </a:r>
          </a:p>
          <a:p>
            <a:pPr lvl="1"/>
            <a:r>
              <a:rPr lang="en-US" dirty="0" smtClean="0"/>
              <a:t>Water &amp; electrolytes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</a:t>
            </a:r>
            <a:endParaRPr lang="en-US" dirty="0"/>
          </a:p>
        </p:txBody>
      </p:sp>
      <p:pic>
        <p:nvPicPr>
          <p:cNvPr id="4098" name="Picture 2" descr="http://www.holabirdsports.com/blog/wp-content/uploads/2013/08/dangers_of_dehydrat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34862"/>
            <a:ext cx="5375377" cy="569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11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Water poisoning</a:t>
            </a:r>
          </a:p>
          <a:p>
            <a:endParaRPr lang="en-US" dirty="0" smtClean="0"/>
          </a:p>
          <a:p>
            <a:r>
              <a:rPr lang="en-US" dirty="0" smtClean="0"/>
              <a:t>Drinking TOO MUCH water</a:t>
            </a:r>
          </a:p>
          <a:p>
            <a:pPr lvl="1"/>
            <a:r>
              <a:rPr lang="en-US" dirty="0" smtClean="0"/>
              <a:t>Thins electrolyte concentration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Same effects as dehydration &amp; alcohol poisoning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intoxication</a:t>
            </a:r>
            <a:endParaRPr lang="en-US" dirty="0"/>
          </a:p>
        </p:txBody>
      </p:sp>
      <p:pic>
        <p:nvPicPr>
          <p:cNvPr id="5122" name="Picture 2" descr="http://www.superpoop.com/111008/water-poisoning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66"/>
          <a:stretch/>
        </p:blipFill>
        <p:spPr bwMode="auto">
          <a:xfrm>
            <a:off x="4557895" y="1447800"/>
            <a:ext cx="4433705" cy="514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8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all that working out…</a:t>
            </a:r>
            <a:endParaRPr lang="en-US" dirty="0"/>
          </a:p>
        </p:txBody>
      </p:sp>
      <p:pic>
        <p:nvPicPr>
          <p:cNvPr id="6148" name="Picture 4" descr="http://www.surgicalaftercare.com/wp-content/uploads/2013/11/show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9" y="1481138"/>
            <a:ext cx="452596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18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 too long though…</a:t>
            </a:r>
            <a:endParaRPr lang="en-US" dirty="0"/>
          </a:p>
        </p:txBody>
      </p:sp>
      <p:pic>
        <p:nvPicPr>
          <p:cNvPr id="7170" name="Picture 2" descr="https://djuf8khon03er.cloudfront.net/wp-content/uploads/2011/10/pruney-hand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29" y="1481138"/>
            <a:ext cx="6819942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267</TotalTime>
  <Words>316</Words>
  <Application>Microsoft Office PowerPoint</Application>
  <PresentationFormat>On-screen Show (4:3)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Lucida Sans Unicode</vt:lpstr>
      <vt:lpstr>Verdana</vt:lpstr>
      <vt:lpstr>Wingdings 2</vt:lpstr>
      <vt:lpstr>Wingdings 3</vt:lpstr>
      <vt:lpstr>Concourse</vt:lpstr>
      <vt:lpstr>Working out leads to sweating which leads to… </vt:lpstr>
      <vt:lpstr>Why we work out</vt:lpstr>
      <vt:lpstr>When you work out…</vt:lpstr>
      <vt:lpstr>Not just water</vt:lpstr>
      <vt:lpstr>Electrolytes</vt:lpstr>
      <vt:lpstr>Dehydration</vt:lpstr>
      <vt:lpstr>Water intoxication</vt:lpstr>
      <vt:lpstr>After all that working out…</vt:lpstr>
      <vt:lpstr>Stay in too long though…</vt:lpstr>
      <vt:lpstr>Lots of ideas on why</vt:lpstr>
      <vt:lpstr>Lots of ideas on why</vt:lpstr>
      <vt:lpstr>Water moves</vt:lpstr>
      <vt:lpstr>How does diffusion work?</vt:lpstr>
      <vt:lpstr>Small problem…</vt:lpstr>
      <vt:lpstr>Current theory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out leads to sweating which leads to…</dc:title>
  <dc:creator>Owner</dc:creator>
  <cp:lastModifiedBy>Adam Lundquist</cp:lastModifiedBy>
  <cp:revision>6</cp:revision>
  <dcterms:created xsi:type="dcterms:W3CDTF">2015-02-05T20:17:01Z</dcterms:created>
  <dcterms:modified xsi:type="dcterms:W3CDTF">2019-09-18T00:57:25Z</dcterms:modified>
</cp:coreProperties>
</file>