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1" r:id="rId5"/>
    <p:sldId id="262" r:id="rId6"/>
    <p:sldId id="263" r:id="rId7"/>
    <p:sldId id="264" r:id="rId8"/>
    <p:sldId id="265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lundquist\AppData\Local\Microsoft\Windows\Temporary%20Internet%20Files\Content.Outlook\2XJLF0TQ\BioL_Lundquist_20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lundquist\AppData\Local\Microsoft\Windows\Temporary%20Internet%20Files\Content.Outlook\2XJLF0TQ\BioL_Lundquist_20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1:  The average</a:t>
            </a:r>
            <a:r>
              <a:rPr lang="en-US" baseline="0"/>
              <a:t> hand span of males verse females  (n = 50)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'final data'!$C$4:$D$4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'final data'!$C$5:$D$5</c:f>
              <c:numCache>
                <c:formatCode>General</c:formatCode>
                <c:ptCount val="2"/>
                <c:pt idx="0">
                  <c:v>21.083999999999996</c:v>
                </c:pt>
                <c:pt idx="1">
                  <c:v>19.175999999999998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D-467A-8850-9D31E8C5B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79392"/>
        <c:axId val="83180928"/>
      </c:barChart>
      <c:catAx>
        <c:axId val="8317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180928"/>
        <c:crosses val="autoZero"/>
        <c:auto val="1"/>
        <c:lblAlgn val="ctr"/>
        <c:lblOffset val="100"/>
        <c:noMultiLvlLbl val="0"/>
      </c:catAx>
      <c:valAx>
        <c:axId val="83180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hand span (cm)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17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Figure 2: the</a:t>
            </a:r>
            <a:r>
              <a:rPr lang="en-US" sz="1400" baseline="0"/>
              <a:t> average hand span of males and females with error bars (n = 50)</a:t>
            </a:r>
            <a:endParaRPr lang="en-US" sz="1400"/>
          </a:p>
        </c:rich>
      </c:tx>
      <c:layout>
        <c:manualLayout>
          <c:xMode val="edge"/>
          <c:yMode val="edge"/>
          <c:x val="0.12749300087489063"/>
          <c:y val="9.2592592592592587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'final data'!$C$8</c:f>
                <c:numCache>
                  <c:formatCode>General</c:formatCode>
                  <c:ptCount val="1"/>
                  <c:pt idx="0">
                    <c:v>2.3516713914434026</c:v>
                  </c:pt>
                </c:numCache>
              </c:numRef>
            </c:plus>
            <c:minus>
              <c:numRef>
                <c:f>'final data'!$D$8</c:f>
                <c:numCache>
                  <c:formatCode>General</c:formatCode>
                  <c:ptCount val="1"/>
                  <c:pt idx="0">
                    <c:v>1.9908708312361183</c:v>
                  </c:pt>
                </c:numCache>
              </c:numRef>
            </c:minus>
          </c:errBars>
          <c:cat>
            <c:strRef>
              <c:f>'final data'!$C$4:$D$4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'final data'!$C$5:$D$5</c:f>
              <c:numCache>
                <c:formatCode>General</c:formatCode>
                <c:ptCount val="2"/>
                <c:pt idx="0">
                  <c:v>21.083999999999996</c:v>
                </c:pt>
                <c:pt idx="1">
                  <c:v>19.175999999999998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6-4AB6-9F3F-F0B86E5A7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19200"/>
        <c:axId val="83220736"/>
      </c:barChart>
      <c:catAx>
        <c:axId val="8321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220736"/>
        <c:crosses val="autoZero"/>
        <c:auto val="1"/>
        <c:lblAlgn val="ctr"/>
        <c:lblOffset val="100"/>
        <c:noMultiLvlLbl val="0"/>
      </c:catAx>
      <c:valAx>
        <c:axId val="832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1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BF25C6-9AD7-4D6C-B701-9E6E1D16AC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449BBD-2421-40B3-AAE1-8E78E66134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 of gender on hand span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Lundquist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109 Wednesdays 1800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Molleck</a:t>
            </a:r>
            <a:r>
              <a:rPr lang="en-US" dirty="0" smtClean="0"/>
              <a:t>, 2000. Introduction to biological science.  </a:t>
            </a:r>
            <a:r>
              <a:rPr lang="en-US" dirty="0" err="1" smtClean="0"/>
              <a:t>Prinston</a:t>
            </a:r>
            <a:r>
              <a:rPr lang="en-US" dirty="0" smtClean="0"/>
              <a:t>-hall.  Austin, TX</a:t>
            </a:r>
          </a:p>
          <a:p>
            <a:endParaRPr lang="en-US" dirty="0"/>
          </a:p>
          <a:p>
            <a:r>
              <a:rPr lang="en-US" dirty="0"/>
              <a:t>Falconer, D. S. &amp; Mackay TFC (1996). Introduction to Quantitative Genetics. Fourth edition. Addison Wesley Longman, Harlow, Essex, UK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Eatonhand.com, Google. 1</a:t>
            </a:r>
            <a:r>
              <a:rPr lang="en-US" baseline="30000" dirty="0" smtClean="0"/>
              <a:t>st</a:t>
            </a:r>
            <a:r>
              <a:rPr lang="en-US" dirty="0" smtClean="0"/>
              <a:t> Jan, 2015</a:t>
            </a:r>
          </a:p>
          <a:p>
            <a:endParaRPr lang="en-US" dirty="0"/>
          </a:p>
          <a:p>
            <a:r>
              <a:rPr lang="en-US" dirty="0" smtClean="0"/>
              <a:t>Hand Research.com, NHIM.org. 1</a:t>
            </a:r>
            <a:r>
              <a:rPr lang="en-US" baseline="30000" dirty="0" smtClean="0"/>
              <a:t>st</a:t>
            </a:r>
            <a:r>
              <a:rPr lang="en-US" dirty="0" smtClean="0"/>
              <a:t> Jan, 2015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not the only animals with  opposable thumbs, also in chimps and </a:t>
            </a:r>
            <a:r>
              <a:rPr lang="en-US" dirty="0" smtClean="0"/>
              <a:t>monkeys </a:t>
            </a:r>
            <a:r>
              <a:rPr lang="en-US" dirty="0" smtClean="0"/>
              <a:t>(eatonhand.com)</a:t>
            </a:r>
          </a:p>
          <a:p>
            <a:endParaRPr lang="en-US" dirty="0" smtClean="0"/>
          </a:p>
          <a:p>
            <a:r>
              <a:rPr lang="en-US" dirty="0" smtClean="0"/>
              <a:t>Male hands are closer in dimensions to apes than female bodies (handresearch.com)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2479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6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male hands are closer in proportions to apes, they will be larger in diameter than female hands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95" y="4038600"/>
            <a:ext cx="4176873" cy="23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25 male and female hands traces</a:t>
            </a:r>
          </a:p>
          <a:p>
            <a:r>
              <a:rPr lang="en-US" dirty="0" smtClean="0"/>
              <a:t>Measured hand span, pinky to thumb, in centimeters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8575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4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6806184" cy="349300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Male </a:t>
            </a:r>
          </a:p>
          <a:p>
            <a:r>
              <a:rPr lang="en-US" dirty="0" smtClean="0"/>
              <a:t>Average = 21cm</a:t>
            </a:r>
          </a:p>
          <a:p>
            <a:pPr lvl="1"/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HOWEVER:</a:t>
            </a:r>
          </a:p>
          <a:p>
            <a:pPr marL="365760" lvl="1" indent="0" algn="ctr">
              <a:buNone/>
            </a:pPr>
            <a:r>
              <a:rPr lang="en-US" dirty="0" smtClean="0"/>
              <a:t>Not statistically different from one another</a:t>
            </a:r>
          </a:p>
          <a:p>
            <a:pPr marL="365760" lvl="1" indent="0" algn="ctr">
              <a:buNone/>
            </a:pPr>
            <a:r>
              <a:rPr lang="en-US" dirty="0" smtClean="0"/>
              <a:t>Male – variance = 19cm</a:t>
            </a:r>
          </a:p>
          <a:p>
            <a:pPr marL="365760" lvl="1" indent="0" algn="ctr">
              <a:buNone/>
            </a:pPr>
            <a:r>
              <a:rPr lang="en-US" dirty="0" smtClean="0"/>
              <a:t>Female + </a:t>
            </a:r>
            <a:r>
              <a:rPr lang="en-US" dirty="0"/>
              <a:t>variance </a:t>
            </a:r>
            <a:r>
              <a:rPr lang="en-US" dirty="0" smtClean="0"/>
              <a:t>= 21cm 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We reject our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20980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Female</a:t>
            </a:r>
          </a:p>
          <a:p>
            <a:r>
              <a:rPr lang="en-US" dirty="0" smtClean="0"/>
              <a:t>Average =19cm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span falls under a continuum</a:t>
            </a:r>
          </a:p>
          <a:p>
            <a:r>
              <a:rPr lang="en-US" dirty="0" smtClean="0"/>
              <a:t>Not coded for my a single gene</a:t>
            </a:r>
          </a:p>
          <a:p>
            <a:r>
              <a:rPr lang="en-US" dirty="0" smtClean="0"/>
              <a:t>Therefore not two/three alleles for hand sized. </a:t>
            </a:r>
          </a:p>
          <a:p>
            <a:pPr lvl="1"/>
            <a:r>
              <a:rPr lang="en-US" dirty="0" smtClean="0"/>
              <a:t>If there were hand span would be set values </a:t>
            </a:r>
          </a:p>
          <a:p>
            <a:pPr lvl="1"/>
            <a:r>
              <a:rPr lang="en-US" dirty="0" smtClean="0"/>
              <a:t>Instead we see a wide range of hand spans</a:t>
            </a:r>
          </a:p>
          <a:p>
            <a:pPr lvl="1"/>
            <a:r>
              <a:rPr lang="en-US" dirty="0" smtClean="0"/>
              <a:t>Known as a </a:t>
            </a:r>
            <a:r>
              <a:rPr lang="en-US" b="1" dirty="0" smtClean="0"/>
              <a:t>complex trait</a:t>
            </a:r>
          </a:p>
          <a:p>
            <a:endParaRPr lang="en-US" dirty="0"/>
          </a:p>
        </p:txBody>
      </p:sp>
      <p:pic>
        <p:nvPicPr>
          <p:cNvPr id="5" name="Picture 2" descr="http://tech.mn/files/2013/07/TECHdotMN-High-Five-300x2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214746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Why,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traits don’t follow </a:t>
            </a:r>
            <a:r>
              <a:rPr lang="en-US" dirty="0" err="1" smtClean="0"/>
              <a:t>Mendillian</a:t>
            </a:r>
            <a:r>
              <a:rPr lang="en-US" dirty="0" smtClean="0"/>
              <a:t> genetics (</a:t>
            </a:r>
            <a:r>
              <a:rPr lang="en-US" dirty="0" err="1" smtClean="0"/>
              <a:t>Molleck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/>
              <a:t>Mendillian</a:t>
            </a:r>
            <a:r>
              <a:rPr lang="en-US" b="1" dirty="0" smtClean="0"/>
              <a:t> genetics </a:t>
            </a:r>
            <a:r>
              <a:rPr lang="en-US" dirty="0" smtClean="0"/>
              <a:t>follow strict patterns of dominant to recessive (Falconer et al.)</a:t>
            </a:r>
          </a:p>
          <a:p>
            <a:pPr lvl="1"/>
            <a:r>
              <a:rPr lang="en-US" dirty="0" smtClean="0"/>
              <a:t>Allows greater variation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18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296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Austin</vt:lpstr>
      <vt:lpstr>The effect of gender on hand span</vt:lpstr>
      <vt:lpstr>Introduction</vt:lpstr>
      <vt:lpstr>Hypothesis</vt:lpstr>
      <vt:lpstr>Methods</vt:lpstr>
      <vt:lpstr>Data</vt:lpstr>
      <vt:lpstr>Data</vt:lpstr>
      <vt:lpstr>Conclusion</vt:lpstr>
      <vt:lpstr>Why?</vt:lpstr>
      <vt:lpstr>Why, why?</vt:lpstr>
      <vt:lpstr>Works cited</vt:lpstr>
    </vt:vector>
  </TitlesOfParts>
  <Company>NNPS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gender on hand span</dc:title>
  <dc:creator>Windows User</dc:creator>
  <cp:lastModifiedBy>Adam Lundquist</cp:lastModifiedBy>
  <cp:revision>7</cp:revision>
  <dcterms:created xsi:type="dcterms:W3CDTF">2014-02-11T18:09:42Z</dcterms:created>
  <dcterms:modified xsi:type="dcterms:W3CDTF">2017-01-31T23:46:17Z</dcterms:modified>
</cp:coreProperties>
</file>